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6" r:id="rId9"/>
    <p:sldId id="268" r:id="rId10"/>
    <p:sldId id="267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238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11/20/12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889" y="161837"/>
            <a:ext cx="7955491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89" y="1386956"/>
            <a:ext cx="8607778" cy="4991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8004" y="6560056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11/20/12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729" y="6560056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890" y="6556773"/>
            <a:ext cx="6436176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6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Harvard: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588221"/>
              </p:ext>
            </p:extLst>
          </p:nvPr>
        </p:nvGraphicFramePr>
        <p:xfrm>
          <a:off x="-2" y="1854765"/>
          <a:ext cx="9144001" cy="298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1620"/>
                <a:gridCol w="1515945"/>
                <a:gridCol w="1658527"/>
                <a:gridCol w="1515554"/>
                <a:gridCol w="1592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Faktor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Laki-laki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Dewasa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/>
                        <a:t>Perempuan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Dewasa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Laki-laki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Anak-anak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Perempuan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Anak-anak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Budaya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dirty="0" err="1" smtClean="0"/>
                        <a:t>Hubungan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Sosial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Politik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err="1" smtClean="0"/>
                        <a:t>Ekonomi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Hukum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Moser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245125"/>
              </p:ext>
            </p:extLst>
          </p:nvPr>
        </p:nvGraphicFramePr>
        <p:xfrm>
          <a:off x="-2" y="1424285"/>
          <a:ext cx="9144001" cy="5273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8232"/>
                <a:gridCol w="1659644"/>
                <a:gridCol w="2255414"/>
                <a:gridCol w="17607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Pemenuhan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Kebutuhan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Dominan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Laki-laki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Dominan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Suami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Bersama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antara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Laki-laki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Perempuan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Bersamam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suami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istri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Dominan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Perempuan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Dominan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istri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Kebutuhan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Praktis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smtClean="0"/>
                        <a:t>Air </a:t>
                      </a:r>
                      <a:r>
                        <a:rPr lang="en-US" sz="2400" dirty="0" err="1" smtClean="0"/>
                        <a:t>minum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Pangan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Kesehatan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Kebutuhan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Strategis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Ekonomi</a:t>
                      </a:r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/>
                        <a:t>Sistem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politik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/>
                        <a:t>Kebijakan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Norma </a:t>
                      </a:r>
                      <a:r>
                        <a:rPr lang="en-US" sz="2400" baseline="0" dirty="0" err="1" smtClean="0"/>
                        <a:t>sosial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9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Longwe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429028"/>
              </p:ext>
            </p:extLst>
          </p:nvPr>
        </p:nvGraphicFramePr>
        <p:xfrm>
          <a:off x="-1361" y="1424285"/>
          <a:ext cx="9144001" cy="469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61620"/>
                <a:gridCol w="1515945"/>
                <a:gridCol w="1658527"/>
                <a:gridCol w="1515554"/>
                <a:gridCol w="15923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Piramide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Pemberdayaan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Laki-laki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Dewasa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 smtClean="0"/>
                        <a:t>Perempuan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Dewasa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Laki-laki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Anak-anak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Perempuan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Anak-anak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Kesejahteraan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3200" dirty="0" err="1" smtClean="0"/>
                        <a:t>Akses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Penyadaran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3200" dirty="0" err="1" smtClean="0"/>
                        <a:t>Partisipasi</a:t>
                      </a:r>
                      <a:endParaRPr lang="en-US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Kontrol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04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Lokasi</a:t>
            </a:r>
            <a:r>
              <a:rPr lang="en-US" dirty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di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endParaRPr lang="en-US" dirty="0" smtClean="0"/>
          </a:p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0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normal/ “</a:t>
            </a:r>
            <a:r>
              <a:rPr lang="en-US" dirty="0" err="1" smtClean="0"/>
              <a:t>biasa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5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  <a:p>
            <a:pPr lvl="1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/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gender</a:t>
            </a:r>
          </a:p>
          <a:p>
            <a:pPr lvl="1"/>
            <a:r>
              <a:rPr lang="en-US" dirty="0" smtClean="0"/>
              <a:t>How: </a:t>
            </a:r>
            <a:r>
              <a:rPr lang="en-US" dirty="0" err="1" smtClean="0"/>
              <a:t>bagaimana</a:t>
            </a:r>
            <a:r>
              <a:rPr lang="en-US" dirty="0" smtClean="0"/>
              <a:t>/</a:t>
            </a:r>
            <a:r>
              <a:rPr lang="en-US" dirty="0" err="1" smtClean="0"/>
              <a:t>tahapan</a:t>
            </a:r>
            <a:r>
              <a:rPr lang="en-US" dirty="0" smtClean="0"/>
              <a:t> proses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 lvl="1"/>
            <a:r>
              <a:rPr lang="en-US" dirty="0" smtClean="0"/>
              <a:t>Why: </a:t>
            </a:r>
            <a:r>
              <a:rPr lang="en-US" dirty="0" err="1" smtClean="0"/>
              <a:t>mengapa</a:t>
            </a:r>
            <a:r>
              <a:rPr lang="en-US" dirty="0" smtClean="0"/>
              <a:t>/</a:t>
            </a:r>
            <a:r>
              <a:rPr lang="en-US" dirty="0" err="1" smtClean="0"/>
              <a:t>alasan</a:t>
            </a:r>
            <a:r>
              <a:rPr lang="en-US" dirty="0" smtClean="0"/>
              <a:t> proses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lvl="1"/>
            <a:r>
              <a:rPr lang="en-US" dirty="0" err="1" smtClean="0"/>
              <a:t>Sensus</a:t>
            </a:r>
            <a:endParaRPr lang="en-US" dirty="0" smtClean="0"/>
          </a:p>
          <a:p>
            <a:pPr lvl="1"/>
            <a:r>
              <a:rPr lang="en-US" dirty="0" err="1" smtClean="0"/>
              <a:t>Survai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Sampling frame</a:t>
            </a:r>
          </a:p>
          <a:p>
            <a:pPr lvl="2"/>
            <a:r>
              <a:rPr lang="en-US" dirty="0" smtClean="0"/>
              <a:t>Sampling</a:t>
            </a:r>
          </a:p>
          <a:p>
            <a:pPr lvl="1"/>
            <a:r>
              <a:rPr lang="en-US" dirty="0" err="1" smtClean="0"/>
              <a:t>Kuesioner</a:t>
            </a:r>
            <a:endParaRPr lang="en-US" dirty="0" smtClean="0"/>
          </a:p>
          <a:p>
            <a:pPr lvl="1"/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3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minimal 20 </a:t>
            </a:r>
            <a:r>
              <a:rPr lang="en-US" dirty="0" err="1" smtClean="0">
                <a:sym typeface="Wingdings"/>
              </a:rPr>
              <a:t>kelompok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laki-laki</a:t>
            </a:r>
            <a:r>
              <a:rPr lang="en-US" dirty="0" smtClean="0">
                <a:sym typeface="Wingdings"/>
              </a:rPr>
              <a:t> plus 20 </a:t>
            </a:r>
            <a:r>
              <a:rPr lang="en-US" dirty="0" err="1" smtClean="0">
                <a:sym typeface="Wingdings"/>
              </a:rPr>
              <a:t>kelompok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perempuan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terpaut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bukan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terpisah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1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Harvard: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50019"/>
              </p:ext>
            </p:extLst>
          </p:nvPr>
        </p:nvGraphicFramePr>
        <p:xfrm>
          <a:off x="-1" y="1424285"/>
          <a:ext cx="9144000" cy="5364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0448"/>
                <a:gridCol w="1233312"/>
                <a:gridCol w="1435797"/>
                <a:gridCol w="1951211"/>
                <a:gridCol w="1523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Waktu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Laki-laki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Laki-laki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Perempuan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Bersamam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istri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Perempuan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Produktif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Menanam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Merawat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Memanen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Reproduktif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Memasak</a:t>
                      </a:r>
                      <a:endParaRPr lang="en-US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Membersihkan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rumah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Merawat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anak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Sosial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Rapat</a:t>
                      </a:r>
                      <a:r>
                        <a:rPr lang="en-US" sz="2000" dirty="0" smtClean="0"/>
                        <a:t> 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Gotong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royong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4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Kerangka</a:t>
            </a:r>
            <a:r>
              <a:rPr lang="en-US" dirty="0" smtClean="0"/>
              <a:t> Harvard: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928557"/>
              </p:ext>
            </p:extLst>
          </p:nvPr>
        </p:nvGraphicFramePr>
        <p:xfrm>
          <a:off x="-1" y="1424285"/>
          <a:ext cx="9144000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1998"/>
                <a:gridCol w="925456"/>
                <a:gridCol w="1362517"/>
                <a:gridCol w="1490669"/>
                <a:gridCol w="1362166"/>
                <a:gridCol w="14311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Pembagian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Kerja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Waktu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Laki-laki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Dewasa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err="1" smtClean="0"/>
                        <a:t>Perempuan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Dewasa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Laki-laki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Anak-anak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Perempuan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Anak-anak</a:t>
                      </a:r>
                      <a:endParaRPr lang="en-US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Produktif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Menanam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Merawat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Memanen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padi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Reproduktif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Memasak</a:t>
                      </a:r>
                      <a:endParaRPr lang="en-US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Membersihkan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rumah</a:t>
                      </a: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err="1" smtClean="0"/>
                        <a:t>Merawat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anak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Kegiatan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Sosial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Rapat</a:t>
                      </a:r>
                      <a:r>
                        <a:rPr lang="en-US" sz="2000" dirty="0" smtClean="0"/>
                        <a:t> 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Gotong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royong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27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-539436"/>
            <a:ext cx="7955491" cy="115409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Kerangka</a:t>
            </a:r>
            <a:r>
              <a:rPr lang="en-US" sz="3200" dirty="0" smtClean="0"/>
              <a:t> Harvard: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(1)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239288"/>
              </p:ext>
            </p:extLst>
          </p:nvPr>
        </p:nvGraphicFramePr>
        <p:xfrm>
          <a:off x="-2" y="695026"/>
          <a:ext cx="9144001" cy="61569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8232"/>
                <a:gridCol w="1659644"/>
                <a:gridCol w="2250822"/>
                <a:gridCol w="1765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Laki-laki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Laki-laki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Perempuan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Bersamam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istri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Perempuan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Sumber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fisik</a:t>
                      </a:r>
                      <a:r>
                        <a:rPr lang="en-US" sz="2000" dirty="0" smtClean="0"/>
                        <a:t>/material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Tanah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Modal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Peralatan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Pasar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komoditas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err="1" smtClean="0"/>
                        <a:t>Pasar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tenaga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kerja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Sumberdaya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sosial-budaya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Informasi</a:t>
                      </a:r>
                      <a:endParaRPr lang="en-US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pendidikan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err="1" smtClean="0"/>
                        <a:t>Manfaat</a:t>
                      </a:r>
                      <a:r>
                        <a:rPr lang="en-US" sz="2000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Pendapatan</a:t>
                      </a:r>
                      <a:endParaRPr lang="en-US" sz="20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Kekayaan</a:t>
                      </a:r>
                      <a:endParaRPr lang="en-US" sz="20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prestise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8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-539436"/>
            <a:ext cx="7955491" cy="115409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Kerangka</a:t>
            </a:r>
            <a:r>
              <a:rPr lang="en-US" sz="3200" dirty="0" smtClean="0"/>
              <a:t> Harvard: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863675"/>
              </p:ext>
            </p:extLst>
          </p:nvPr>
        </p:nvGraphicFramePr>
        <p:xfrm>
          <a:off x="-2" y="695026"/>
          <a:ext cx="9144001" cy="61569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8232"/>
                <a:gridCol w="1659644"/>
                <a:gridCol w="2250822"/>
                <a:gridCol w="1765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Laki-laki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antara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Laki-laki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Perempuan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Bersamam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suami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istri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Perempuan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Dominan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Sumber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fisik</a:t>
                      </a:r>
                      <a:r>
                        <a:rPr lang="en-US" sz="2000" dirty="0" smtClean="0"/>
                        <a:t>/material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Tanah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Modal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Peralatan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Pasar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komoditas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err="1" smtClean="0"/>
                        <a:t>Pasar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tenaga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kerja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Sumberdaya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sosial-budaya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Informasi</a:t>
                      </a:r>
                      <a:endParaRPr lang="en-US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err="1" smtClean="0"/>
                        <a:t>pendidikan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 err="1" smtClean="0"/>
                        <a:t>Manfaat</a:t>
                      </a:r>
                      <a:r>
                        <a:rPr lang="en-US" sz="2000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Pendapatan</a:t>
                      </a:r>
                      <a:endParaRPr lang="en-US" sz="20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Kekayaan</a:t>
                      </a:r>
                      <a:endParaRPr lang="en-US" sz="200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dirty="0" err="1" smtClean="0"/>
                        <a:t>prestise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91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62</TotalTime>
  <Words>434</Words>
  <Application>Microsoft Macintosh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Metode Penelitian Gender</vt:lpstr>
      <vt:lpstr>Pemilihan Lokasi</vt:lpstr>
      <vt:lpstr>Waktu Penelitian</vt:lpstr>
      <vt:lpstr>Metode Penelitian</vt:lpstr>
      <vt:lpstr>Responden</vt:lpstr>
      <vt:lpstr>Kerangka Harvard: Pembagian Kerja (1)</vt:lpstr>
      <vt:lpstr>Kerangka Harvard: Pembagian Kerja (2)</vt:lpstr>
      <vt:lpstr>Kerangka Harvard: Akses dan Kontrol(1)</vt:lpstr>
      <vt:lpstr>Kerangka Harvard: Akses dan Kontrol(2)</vt:lpstr>
      <vt:lpstr>Kerangka Harvard: Faktor yang Mempengaruhi Kegiatan</vt:lpstr>
      <vt:lpstr>Kerangka Moser</vt:lpstr>
      <vt:lpstr>Kerangka Longwe</vt:lpstr>
    </vt:vector>
  </TitlesOfParts>
  <Company>Bogor Agricultural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Gender</dc:title>
  <dc:creator>Ivanovich Agusta</dc:creator>
  <cp:lastModifiedBy>Ivanovich Agusta</cp:lastModifiedBy>
  <cp:revision>8</cp:revision>
  <dcterms:created xsi:type="dcterms:W3CDTF">2012-11-20T10:32:58Z</dcterms:created>
  <dcterms:modified xsi:type="dcterms:W3CDTF">2012-11-20T11:35:17Z</dcterms:modified>
</cp:coreProperties>
</file>